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80" r:id="rId4"/>
    <p:sldId id="281" r:id="rId5"/>
    <p:sldId id="278" r:id="rId6"/>
    <p:sldId id="279" r:id="rId7"/>
    <p:sldId id="260" r:id="rId8"/>
    <p:sldId id="282" r:id="rId9"/>
    <p:sldId id="263" r:id="rId10"/>
    <p:sldId id="264" r:id="rId11"/>
    <p:sldId id="265" r:id="rId12"/>
    <p:sldId id="270" r:id="rId13"/>
    <p:sldId id="266" r:id="rId14"/>
    <p:sldId id="267" r:id="rId15"/>
    <p:sldId id="275" r:id="rId16"/>
    <p:sldId id="261" r:id="rId17"/>
    <p:sldId id="262" r:id="rId18"/>
    <p:sldId id="272" r:id="rId19"/>
    <p:sldId id="257" r:id="rId2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70780" autoAdjust="0"/>
  </p:normalViewPr>
  <p:slideViewPr>
    <p:cSldViewPr snapToGrid="0">
      <p:cViewPr>
        <p:scale>
          <a:sx n="80" d="100"/>
          <a:sy n="80" d="100"/>
        </p:scale>
        <p:origin x="-85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F0A73-4C7E-4F02-B629-CDC12EAA7F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3DA7E84-A092-476C-AB91-118C5353A416}">
      <dgm:prSet phldrT="[Text]"/>
      <dgm:spPr/>
      <dgm:t>
        <a:bodyPr/>
        <a:lstStyle/>
        <a:p>
          <a:r>
            <a:rPr lang="en-US" dirty="0" smtClean="0"/>
            <a:t>CSI</a:t>
          </a:r>
        </a:p>
        <a:p>
          <a:r>
            <a:rPr lang="en-US" dirty="0" smtClean="0"/>
            <a:t>Recognize</a:t>
          </a:r>
        </a:p>
        <a:p>
          <a:r>
            <a:rPr lang="en-US" dirty="0" smtClean="0"/>
            <a:t>Collect</a:t>
          </a:r>
        </a:p>
        <a:p>
          <a:r>
            <a:rPr lang="en-US" dirty="0" smtClean="0"/>
            <a:t>Protect </a:t>
          </a:r>
        </a:p>
        <a:p>
          <a:r>
            <a:rPr lang="en-US" dirty="0" smtClean="0"/>
            <a:t>(CDL)</a:t>
          </a:r>
        </a:p>
      </dgm:t>
    </dgm:pt>
    <dgm:pt modelId="{53F41716-6E38-4BAF-8EFC-3ECD3128C0BD}" type="parTrans" cxnId="{E28324D6-8D64-42C6-89F5-2B0DD5870BF2}">
      <dgm:prSet/>
      <dgm:spPr/>
      <dgm:t>
        <a:bodyPr/>
        <a:lstStyle/>
        <a:p>
          <a:endParaRPr lang="en-US"/>
        </a:p>
      </dgm:t>
    </dgm:pt>
    <dgm:pt modelId="{256E5155-863D-4E62-A8DA-BDEA98E889BD}" type="sibTrans" cxnId="{E28324D6-8D64-42C6-89F5-2B0DD5870BF2}">
      <dgm:prSet/>
      <dgm:spPr/>
      <dgm:t>
        <a:bodyPr/>
        <a:lstStyle/>
        <a:p>
          <a:endParaRPr lang="en-US"/>
        </a:p>
      </dgm:t>
    </dgm:pt>
    <dgm:pt modelId="{C9233839-AD53-4BD3-BE4A-96FA1D03279D}">
      <dgm:prSet phldrT="[Text]"/>
      <dgm:spPr/>
      <dgm:t>
        <a:bodyPr/>
        <a:lstStyle/>
        <a:p>
          <a:r>
            <a:rPr lang="en-US" dirty="0" smtClean="0"/>
            <a:t>PD</a:t>
          </a:r>
        </a:p>
        <a:p>
          <a:r>
            <a:rPr lang="en-US" dirty="0" smtClean="0"/>
            <a:t>Store</a:t>
          </a:r>
        </a:p>
        <a:p>
          <a:r>
            <a:rPr lang="en-US" dirty="0" smtClean="0"/>
            <a:t>CC</a:t>
          </a:r>
          <a:endParaRPr lang="en-US" dirty="0"/>
        </a:p>
      </dgm:t>
    </dgm:pt>
    <dgm:pt modelId="{F9A8D78D-5FB1-4603-B7F7-A2B221619021}" type="parTrans" cxnId="{2B9C8898-F793-4B98-A508-D2D87E36AB21}">
      <dgm:prSet/>
      <dgm:spPr/>
      <dgm:t>
        <a:bodyPr/>
        <a:lstStyle/>
        <a:p>
          <a:endParaRPr lang="en-US"/>
        </a:p>
      </dgm:t>
    </dgm:pt>
    <dgm:pt modelId="{CC919891-C3AC-4395-BE7B-DC565CABADBC}" type="sibTrans" cxnId="{2B9C8898-F793-4B98-A508-D2D87E36AB21}">
      <dgm:prSet/>
      <dgm:spPr/>
      <dgm:t>
        <a:bodyPr/>
        <a:lstStyle/>
        <a:p>
          <a:endParaRPr lang="en-US"/>
        </a:p>
      </dgm:t>
    </dgm:pt>
    <dgm:pt modelId="{D4D9E264-E848-48AA-86ED-64A81CA9C25A}">
      <dgm:prSet phldrT="[Text]"/>
      <dgm:spPr/>
      <dgm:t>
        <a:bodyPr/>
        <a:lstStyle/>
        <a:p>
          <a:r>
            <a:rPr lang="en-US" dirty="0" smtClean="0"/>
            <a:t>Lab</a:t>
          </a:r>
        </a:p>
        <a:p>
          <a:r>
            <a:rPr lang="en-US" dirty="0" smtClean="0"/>
            <a:t>Analyze &amp; Store</a:t>
          </a:r>
        </a:p>
        <a:p>
          <a:r>
            <a:rPr lang="en-US" dirty="0" smtClean="0"/>
            <a:t>CC</a:t>
          </a:r>
          <a:endParaRPr lang="en-US" dirty="0"/>
        </a:p>
      </dgm:t>
    </dgm:pt>
    <dgm:pt modelId="{D3C4EDD8-DB29-4469-8EFF-C9D521B330E3}" type="parTrans" cxnId="{807C3616-95C4-4A34-AA57-F1B18CDD0F9F}">
      <dgm:prSet/>
      <dgm:spPr/>
      <dgm:t>
        <a:bodyPr/>
        <a:lstStyle/>
        <a:p>
          <a:endParaRPr lang="en-US"/>
        </a:p>
      </dgm:t>
    </dgm:pt>
    <dgm:pt modelId="{155B7B2E-BCCF-417B-98AD-CA31D65E9EBA}" type="sibTrans" cxnId="{807C3616-95C4-4A34-AA57-F1B18CDD0F9F}">
      <dgm:prSet/>
      <dgm:spPr/>
      <dgm:t>
        <a:bodyPr/>
        <a:lstStyle/>
        <a:p>
          <a:endParaRPr lang="en-US"/>
        </a:p>
      </dgm:t>
    </dgm:pt>
    <dgm:pt modelId="{832A28F8-7FC1-4753-ABE1-7B88C12BB9D5}">
      <dgm:prSet/>
      <dgm:spPr/>
      <dgm:t>
        <a:bodyPr/>
        <a:lstStyle/>
        <a:p>
          <a:r>
            <a:rPr lang="en-US" dirty="0" smtClean="0"/>
            <a:t>PD</a:t>
          </a:r>
        </a:p>
        <a:p>
          <a:r>
            <a:rPr lang="en-US" dirty="0" smtClean="0"/>
            <a:t>Store</a:t>
          </a:r>
        </a:p>
        <a:p>
          <a:r>
            <a:rPr lang="en-US" dirty="0" smtClean="0"/>
            <a:t>CC</a:t>
          </a:r>
          <a:endParaRPr lang="en-US" dirty="0"/>
        </a:p>
      </dgm:t>
    </dgm:pt>
    <dgm:pt modelId="{6990EFFD-D1AB-48AB-989C-841E661B878A}" type="parTrans" cxnId="{370476ED-546F-48CF-93C0-9F7AA3147B5B}">
      <dgm:prSet/>
      <dgm:spPr/>
      <dgm:t>
        <a:bodyPr/>
        <a:lstStyle/>
        <a:p>
          <a:endParaRPr lang="en-US"/>
        </a:p>
      </dgm:t>
    </dgm:pt>
    <dgm:pt modelId="{6B83EA90-FE7F-449B-9160-482D57B791C3}" type="sibTrans" cxnId="{370476ED-546F-48CF-93C0-9F7AA3147B5B}">
      <dgm:prSet/>
      <dgm:spPr/>
      <dgm:t>
        <a:bodyPr/>
        <a:lstStyle/>
        <a:p>
          <a:endParaRPr lang="en-US"/>
        </a:p>
      </dgm:t>
    </dgm:pt>
    <dgm:pt modelId="{DB9C22C3-E6E9-49FC-8603-AE2EA5F12607}">
      <dgm:prSet/>
      <dgm:spPr/>
      <dgm:t>
        <a:bodyPr/>
        <a:lstStyle/>
        <a:p>
          <a:r>
            <a:rPr lang="en-US" dirty="0" smtClean="0"/>
            <a:t>Court</a:t>
          </a:r>
        </a:p>
        <a:p>
          <a:r>
            <a:rPr lang="en-US" dirty="0" smtClean="0"/>
            <a:t>CC</a:t>
          </a:r>
          <a:endParaRPr lang="en-US" dirty="0"/>
        </a:p>
      </dgm:t>
    </dgm:pt>
    <dgm:pt modelId="{985A383F-D306-4786-A00A-A7E547557A1A}" type="parTrans" cxnId="{66262EE6-0EF3-4EA3-841F-E3D154CF6E55}">
      <dgm:prSet/>
      <dgm:spPr/>
      <dgm:t>
        <a:bodyPr/>
        <a:lstStyle/>
        <a:p>
          <a:endParaRPr lang="en-US"/>
        </a:p>
      </dgm:t>
    </dgm:pt>
    <dgm:pt modelId="{1150F04A-1EE2-4684-B87E-702F8180FAB4}" type="sibTrans" cxnId="{66262EE6-0EF3-4EA3-841F-E3D154CF6E55}">
      <dgm:prSet/>
      <dgm:spPr/>
      <dgm:t>
        <a:bodyPr/>
        <a:lstStyle/>
        <a:p>
          <a:endParaRPr lang="en-US"/>
        </a:p>
      </dgm:t>
    </dgm:pt>
    <dgm:pt modelId="{19B46FD5-BDCA-40C8-AF3D-A9B3A71A16DC}">
      <dgm:prSet/>
      <dgm:spPr/>
      <dgm:t>
        <a:bodyPr/>
        <a:lstStyle/>
        <a:p>
          <a:r>
            <a:rPr lang="en-US" dirty="0" smtClean="0"/>
            <a:t>Long Term Storage</a:t>
          </a:r>
        </a:p>
        <a:p>
          <a:r>
            <a:rPr lang="en-US" dirty="0" smtClean="0"/>
            <a:t>CC</a:t>
          </a:r>
          <a:endParaRPr lang="en-US" dirty="0"/>
        </a:p>
      </dgm:t>
    </dgm:pt>
    <dgm:pt modelId="{04A102A0-1851-4FF2-A650-9313E9E3E487}" type="parTrans" cxnId="{CB6354F0-7EA4-4769-9E3E-7015D610889B}">
      <dgm:prSet/>
      <dgm:spPr/>
      <dgm:t>
        <a:bodyPr/>
        <a:lstStyle/>
        <a:p>
          <a:endParaRPr lang="en-US"/>
        </a:p>
      </dgm:t>
    </dgm:pt>
    <dgm:pt modelId="{13B1C878-E312-488F-BADD-104A2516C8EB}" type="sibTrans" cxnId="{CB6354F0-7EA4-4769-9E3E-7015D610889B}">
      <dgm:prSet/>
      <dgm:spPr/>
      <dgm:t>
        <a:bodyPr/>
        <a:lstStyle/>
        <a:p>
          <a:endParaRPr lang="en-US"/>
        </a:p>
      </dgm:t>
    </dgm:pt>
    <dgm:pt modelId="{D0DAF50F-D5A2-4C6B-87E3-573E507888C0}" type="pres">
      <dgm:prSet presAssocID="{A11F0A73-4C7E-4F02-B629-CDC12EAA7F47}" presName="CompostProcess" presStyleCnt="0">
        <dgm:presLayoutVars>
          <dgm:dir/>
          <dgm:resizeHandles val="exact"/>
        </dgm:presLayoutVars>
      </dgm:prSet>
      <dgm:spPr/>
    </dgm:pt>
    <dgm:pt modelId="{C7F3204C-F07A-49CA-8D80-96B85383D3B9}" type="pres">
      <dgm:prSet presAssocID="{A11F0A73-4C7E-4F02-B629-CDC12EAA7F47}" presName="arrow" presStyleLbl="bgShp" presStyleIdx="0" presStyleCnt="1"/>
      <dgm:spPr/>
    </dgm:pt>
    <dgm:pt modelId="{FF91A103-2478-4897-B3A3-F3306C980147}" type="pres">
      <dgm:prSet presAssocID="{A11F0A73-4C7E-4F02-B629-CDC12EAA7F47}" presName="linearProcess" presStyleCnt="0"/>
      <dgm:spPr/>
    </dgm:pt>
    <dgm:pt modelId="{615D167C-A41E-4A95-BDB2-E832AC0FAC66}" type="pres">
      <dgm:prSet presAssocID="{A3DA7E84-A092-476C-AB91-118C5353A41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E919E-57C9-4195-9766-8E3048AFBA58}" type="pres">
      <dgm:prSet presAssocID="{256E5155-863D-4E62-A8DA-BDEA98E889BD}" presName="sibTrans" presStyleCnt="0"/>
      <dgm:spPr/>
    </dgm:pt>
    <dgm:pt modelId="{D1337337-B871-4C7C-A678-E61978D87784}" type="pres">
      <dgm:prSet presAssocID="{C9233839-AD53-4BD3-BE4A-96FA1D03279D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00F65-4104-45B4-A80D-21752E86A059}" type="pres">
      <dgm:prSet presAssocID="{CC919891-C3AC-4395-BE7B-DC565CABADBC}" presName="sibTrans" presStyleCnt="0"/>
      <dgm:spPr/>
    </dgm:pt>
    <dgm:pt modelId="{95AFE2A6-F036-409A-84D6-BE44B1B053BF}" type="pres">
      <dgm:prSet presAssocID="{D4D9E264-E848-48AA-86ED-64A81CA9C25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7E245-7EDC-449B-AE9B-AD77D445FA80}" type="pres">
      <dgm:prSet presAssocID="{155B7B2E-BCCF-417B-98AD-CA31D65E9EBA}" presName="sibTrans" presStyleCnt="0"/>
      <dgm:spPr/>
    </dgm:pt>
    <dgm:pt modelId="{BA935FFE-4D5C-4DBF-8A05-A628E261A0FC}" type="pres">
      <dgm:prSet presAssocID="{832A28F8-7FC1-4753-ABE1-7B88C12BB9D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78293-FBF8-431B-A228-2F6D183A5BE4}" type="pres">
      <dgm:prSet presAssocID="{6B83EA90-FE7F-449B-9160-482D57B791C3}" presName="sibTrans" presStyleCnt="0"/>
      <dgm:spPr/>
    </dgm:pt>
    <dgm:pt modelId="{8BB5F6E4-10A5-4058-8EBE-514F0306225A}" type="pres">
      <dgm:prSet presAssocID="{DB9C22C3-E6E9-49FC-8603-AE2EA5F1260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F25A0-399E-4170-9833-FB78CBB3F750}" type="pres">
      <dgm:prSet presAssocID="{1150F04A-1EE2-4684-B87E-702F8180FAB4}" presName="sibTrans" presStyleCnt="0"/>
      <dgm:spPr/>
    </dgm:pt>
    <dgm:pt modelId="{C5DF8F21-3332-4BAB-A61A-132D9013B0F0}" type="pres">
      <dgm:prSet presAssocID="{19B46FD5-BDCA-40C8-AF3D-A9B3A71A16D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476ED-546F-48CF-93C0-9F7AA3147B5B}" srcId="{A11F0A73-4C7E-4F02-B629-CDC12EAA7F47}" destId="{832A28F8-7FC1-4753-ABE1-7B88C12BB9D5}" srcOrd="3" destOrd="0" parTransId="{6990EFFD-D1AB-48AB-989C-841E661B878A}" sibTransId="{6B83EA90-FE7F-449B-9160-482D57B791C3}"/>
    <dgm:cxn modelId="{70A6DD4E-42D4-4535-8A7A-196F473F66A8}" type="presOf" srcId="{D4D9E264-E848-48AA-86ED-64A81CA9C25A}" destId="{95AFE2A6-F036-409A-84D6-BE44B1B053BF}" srcOrd="0" destOrd="0" presId="urn:microsoft.com/office/officeart/2005/8/layout/hProcess9"/>
    <dgm:cxn modelId="{807C3616-95C4-4A34-AA57-F1B18CDD0F9F}" srcId="{A11F0A73-4C7E-4F02-B629-CDC12EAA7F47}" destId="{D4D9E264-E848-48AA-86ED-64A81CA9C25A}" srcOrd="2" destOrd="0" parTransId="{D3C4EDD8-DB29-4469-8EFF-C9D521B330E3}" sibTransId="{155B7B2E-BCCF-417B-98AD-CA31D65E9EBA}"/>
    <dgm:cxn modelId="{66BED38D-015D-49EA-AE64-B4B24A46F729}" type="presOf" srcId="{19B46FD5-BDCA-40C8-AF3D-A9B3A71A16DC}" destId="{C5DF8F21-3332-4BAB-A61A-132D9013B0F0}" srcOrd="0" destOrd="0" presId="urn:microsoft.com/office/officeart/2005/8/layout/hProcess9"/>
    <dgm:cxn modelId="{4B67743F-738C-4B54-952C-130313A9941F}" type="presOf" srcId="{A3DA7E84-A092-476C-AB91-118C5353A416}" destId="{615D167C-A41E-4A95-BDB2-E832AC0FAC66}" srcOrd="0" destOrd="0" presId="urn:microsoft.com/office/officeart/2005/8/layout/hProcess9"/>
    <dgm:cxn modelId="{CB6354F0-7EA4-4769-9E3E-7015D610889B}" srcId="{A11F0A73-4C7E-4F02-B629-CDC12EAA7F47}" destId="{19B46FD5-BDCA-40C8-AF3D-A9B3A71A16DC}" srcOrd="5" destOrd="0" parTransId="{04A102A0-1851-4FF2-A650-9313E9E3E487}" sibTransId="{13B1C878-E312-488F-BADD-104A2516C8EB}"/>
    <dgm:cxn modelId="{E28324D6-8D64-42C6-89F5-2B0DD5870BF2}" srcId="{A11F0A73-4C7E-4F02-B629-CDC12EAA7F47}" destId="{A3DA7E84-A092-476C-AB91-118C5353A416}" srcOrd="0" destOrd="0" parTransId="{53F41716-6E38-4BAF-8EFC-3ECD3128C0BD}" sibTransId="{256E5155-863D-4E62-A8DA-BDEA98E889BD}"/>
    <dgm:cxn modelId="{66262EE6-0EF3-4EA3-841F-E3D154CF6E55}" srcId="{A11F0A73-4C7E-4F02-B629-CDC12EAA7F47}" destId="{DB9C22C3-E6E9-49FC-8603-AE2EA5F12607}" srcOrd="4" destOrd="0" parTransId="{985A383F-D306-4786-A00A-A7E547557A1A}" sibTransId="{1150F04A-1EE2-4684-B87E-702F8180FAB4}"/>
    <dgm:cxn modelId="{AF3CB384-9AFC-49E7-96E6-F5D5DA6E774C}" type="presOf" srcId="{C9233839-AD53-4BD3-BE4A-96FA1D03279D}" destId="{D1337337-B871-4C7C-A678-E61978D87784}" srcOrd="0" destOrd="0" presId="urn:microsoft.com/office/officeart/2005/8/layout/hProcess9"/>
    <dgm:cxn modelId="{76DF80FA-C76D-4E57-9873-6AFF7120D761}" type="presOf" srcId="{A11F0A73-4C7E-4F02-B629-CDC12EAA7F47}" destId="{D0DAF50F-D5A2-4C6B-87E3-573E507888C0}" srcOrd="0" destOrd="0" presId="urn:microsoft.com/office/officeart/2005/8/layout/hProcess9"/>
    <dgm:cxn modelId="{2B9C8898-F793-4B98-A508-D2D87E36AB21}" srcId="{A11F0A73-4C7E-4F02-B629-CDC12EAA7F47}" destId="{C9233839-AD53-4BD3-BE4A-96FA1D03279D}" srcOrd="1" destOrd="0" parTransId="{F9A8D78D-5FB1-4603-B7F7-A2B221619021}" sibTransId="{CC919891-C3AC-4395-BE7B-DC565CABADBC}"/>
    <dgm:cxn modelId="{3D1D7797-6084-404D-8416-AEBAD4A12A9B}" type="presOf" srcId="{832A28F8-7FC1-4753-ABE1-7B88C12BB9D5}" destId="{BA935FFE-4D5C-4DBF-8A05-A628E261A0FC}" srcOrd="0" destOrd="0" presId="urn:microsoft.com/office/officeart/2005/8/layout/hProcess9"/>
    <dgm:cxn modelId="{740B74B4-D067-4247-AD20-DE31EAA29476}" type="presOf" srcId="{DB9C22C3-E6E9-49FC-8603-AE2EA5F12607}" destId="{8BB5F6E4-10A5-4058-8EBE-514F0306225A}" srcOrd="0" destOrd="0" presId="urn:microsoft.com/office/officeart/2005/8/layout/hProcess9"/>
    <dgm:cxn modelId="{22BE74ED-F86B-41DE-BAF6-5ED79B9370D1}" type="presParOf" srcId="{D0DAF50F-D5A2-4C6B-87E3-573E507888C0}" destId="{C7F3204C-F07A-49CA-8D80-96B85383D3B9}" srcOrd="0" destOrd="0" presId="urn:microsoft.com/office/officeart/2005/8/layout/hProcess9"/>
    <dgm:cxn modelId="{3C3B4E39-26B7-452B-972A-577154911A59}" type="presParOf" srcId="{D0DAF50F-D5A2-4C6B-87E3-573E507888C0}" destId="{FF91A103-2478-4897-B3A3-F3306C980147}" srcOrd="1" destOrd="0" presId="urn:microsoft.com/office/officeart/2005/8/layout/hProcess9"/>
    <dgm:cxn modelId="{73900782-982D-4535-B086-BB9A44563C12}" type="presParOf" srcId="{FF91A103-2478-4897-B3A3-F3306C980147}" destId="{615D167C-A41E-4A95-BDB2-E832AC0FAC66}" srcOrd="0" destOrd="0" presId="urn:microsoft.com/office/officeart/2005/8/layout/hProcess9"/>
    <dgm:cxn modelId="{9903B214-4AFF-4E45-A371-72B8E8294859}" type="presParOf" srcId="{FF91A103-2478-4897-B3A3-F3306C980147}" destId="{CC4E919E-57C9-4195-9766-8E3048AFBA58}" srcOrd="1" destOrd="0" presId="urn:microsoft.com/office/officeart/2005/8/layout/hProcess9"/>
    <dgm:cxn modelId="{8F2F5CD5-557E-4C2B-AA73-8A9AF2B010C2}" type="presParOf" srcId="{FF91A103-2478-4897-B3A3-F3306C980147}" destId="{D1337337-B871-4C7C-A678-E61978D87784}" srcOrd="2" destOrd="0" presId="urn:microsoft.com/office/officeart/2005/8/layout/hProcess9"/>
    <dgm:cxn modelId="{BA4CF135-3B53-4991-BD4D-11657B7EF322}" type="presParOf" srcId="{FF91A103-2478-4897-B3A3-F3306C980147}" destId="{A5E00F65-4104-45B4-A80D-21752E86A059}" srcOrd="3" destOrd="0" presId="urn:microsoft.com/office/officeart/2005/8/layout/hProcess9"/>
    <dgm:cxn modelId="{99B9BD37-91BB-4804-B26C-23A498B9BE45}" type="presParOf" srcId="{FF91A103-2478-4897-B3A3-F3306C980147}" destId="{95AFE2A6-F036-409A-84D6-BE44B1B053BF}" srcOrd="4" destOrd="0" presId="urn:microsoft.com/office/officeart/2005/8/layout/hProcess9"/>
    <dgm:cxn modelId="{55562932-3758-4B55-826D-0E3074ED3AB8}" type="presParOf" srcId="{FF91A103-2478-4897-B3A3-F3306C980147}" destId="{6887E245-7EDC-449B-AE9B-AD77D445FA80}" srcOrd="5" destOrd="0" presId="urn:microsoft.com/office/officeart/2005/8/layout/hProcess9"/>
    <dgm:cxn modelId="{FAC12D2D-7E02-45D3-9470-07CA3EBA3706}" type="presParOf" srcId="{FF91A103-2478-4897-B3A3-F3306C980147}" destId="{BA935FFE-4D5C-4DBF-8A05-A628E261A0FC}" srcOrd="6" destOrd="0" presId="urn:microsoft.com/office/officeart/2005/8/layout/hProcess9"/>
    <dgm:cxn modelId="{F278815D-C134-4064-BA2D-EFD6FEC9ECEB}" type="presParOf" srcId="{FF91A103-2478-4897-B3A3-F3306C980147}" destId="{8C178293-FBF8-431B-A228-2F6D183A5BE4}" srcOrd="7" destOrd="0" presId="urn:microsoft.com/office/officeart/2005/8/layout/hProcess9"/>
    <dgm:cxn modelId="{DE81739C-894F-48A5-BB12-62CC67E80E60}" type="presParOf" srcId="{FF91A103-2478-4897-B3A3-F3306C980147}" destId="{8BB5F6E4-10A5-4058-8EBE-514F0306225A}" srcOrd="8" destOrd="0" presId="urn:microsoft.com/office/officeart/2005/8/layout/hProcess9"/>
    <dgm:cxn modelId="{5D7015E0-95DB-4AE3-B3D9-238855F0364C}" type="presParOf" srcId="{FF91A103-2478-4897-B3A3-F3306C980147}" destId="{470F25A0-399E-4170-9833-FB78CBB3F750}" srcOrd="9" destOrd="0" presId="urn:microsoft.com/office/officeart/2005/8/layout/hProcess9"/>
    <dgm:cxn modelId="{A373656D-3FD5-4FBF-9B65-495DB7448BF2}" type="presParOf" srcId="{FF91A103-2478-4897-B3A3-F3306C980147}" destId="{C5DF8F21-3332-4BAB-A61A-132D9013B0F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18475-51B5-4365-AB5A-01756777EC4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5136CF-98EF-4C0A-B4F2-D643881741CD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7CD34696-C49B-439A-8DDC-1E34F2C381DE}" type="parTrans" cxnId="{53C88500-4247-4EAE-8104-F44F062CEB25}">
      <dgm:prSet/>
      <dgm:spPr/>
      <dgm:t>
        <a:bodyPr/>
        <a:lstStyle/>
        <a:p>
          <a:endParaRPr lang="en-US"/>
        </a:p>
      </dgm:t>
    </dgm:pt>
    <dgm:pt modelId="{1CB2B9BE-7B3D-4FF4-B0B3-AC29DAA98789}" type="sibTrans" cxnId="{53C88500-4247-4EAE-8104-F44F062CEB25}">
      <dgm:prSet/>
      <dgm:spPr/>
      <dgm:t>
        <a:bodyPr/>
        <a:lstStyle/>
        <a:p>
          <a:endParaRPr lang="en-US" dirty="0"/>
        </a:p>
      </dgm:t>
    </dgm:pt>
    <dgm:pt modelId="{DA6816C6-C0B6-41DA-A811-09D60556EE2A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2714FEE5-DD5B-454F-AA55-A0C32E45BD76}" type="parTrans" cxnId="{6B925BA3-7D88-4461-B715-C3E01149F696}">
      <dgm:prSet/>
      <dgm:spPr/>
      <dgm:t>
        <a:bodyPr/>
        <a:lstStyle/>
        <a:p>
          <a:endParaRPr lang="en-US"/>
        </a:p>
      </dgm:t>
    </dgm:pt>
    <dgm:pt modelId="{EEC7DD40-A0BF-4938-81D7-287592E700CB}" type="sibTrans" cxnId="{6B925BA3-7D88-4461-B715-C3E01149F696}">
      <dgm:prSet/>
      <dgm:spPr/>
      <dgm:t>
        <a:bodyPr/>
        <a:lstStyle/>
        <a:p>
          <a:endParaRPr lang="en-US" dirty="0"/>
        </a:p>
      </dgm:t>
    </dgm:pt>
    <dgm:pt modelId="{2A548105-4E13-4125-8DC4-E2463E972EB7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8D8D9C3F-4627-48F9-8221-BC022E6B9191}" type="parTrans" cxnId="{78EA0D71-CE2B-4F2F-B1BC-707298295469}">
      <dgm:prSet/>
      <dgm:spPr/>
      <dgm:t>
        <a:bodyPr/>
        <a:lstStyle/>
        <a:p>
          <a:endParaRPr lang="en-US"/>
        </a:p>
      </dgm:t>
    </dgm:pt>
    <dgm:pt modelId="{97ABE87E-3A75-46AE-9208-6EE204C01582}" type="sibTrans" cxnId="{78EA0D71-CE2B-4F2F-B1BC-707298295469}">
      <dgm:prSet/>
      <dgm:spPr/>
      <dgm:t>
        <a:bodyPr/>
        <a:lstStyle/>
        <a:p>
          <a:endParaRPr lang="en-US" dirty="0"/>
        </a:p>
      </dgm:t>
    </dgm:pt>
    <dgm:pt modelId="{D43BF45B-F323-416D-AD74-BA12753F93AD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7DCFA7C6-AE4A-4F21-9CD3-890447040F6E}" type="parTrans" cxnId="{40C1C6B0-BD2F-4CA0-9F40-D941274FB3F5}">
      <dgm:prSet/>
      <dgm:spPr/>
      <dgm:t>
        <a:bodyPr/>
        <a:lstStyle/>
        <a:p>
          <a:endParaRPr lang="en-US"/>
        </a:p>
      </dgm:t>
    </dgm:pt>
    <dgm:pt modelId="{13A826D9-4D3E-4E5B-AD15-0D69A37C1126}" type="sibTrans" cxnId="{40C1C6B0-BD2F-4CA0-9F40-D941274FB3F5}">
      <dgm:prSet/>
      <dgm:spPr/>
      <dgm:t>
        <a:bodyPr/>
        <a:lstStyle/>
        <a:p>
          <a:endParaRPr lang="en-US" dirty="0"/>
        </a:p>
      </dgm:t>
    </dgm:pt>
    <dgm:pt modelId="{FE8F8601-419C-483A-A636-99D0AD22BB2C}" type="pres">
      <dgm:prSet presAssocID="{7FF18475-51B5-4365-AB5A-01756777EC49}" presName="cycle" presStyleCnt="0">
        <dgm:presLayoutVars>
          <dgm:dir/>
          <dgm:resizeHandles val="exact"/>
        </dgm:presLayoutVars>
      </dgm:prSet>
      <dgm:spPr/>
    </dgm:pt>
    <dgm:pt modelId="{4374AAEA-0E07-469A-9AC0-7FA2975812BB}" type="pres">
      <dgm:prSet presAssocID="{925136CF-98EF-4C0A-B4F2-D643881741CD}" presName="node" presStyleLbl="node1" presStyleIdx="0" presStyleCnt="4">
        <dgm:presLayoutVars>
          <dgm:bulletEnabled val="1"/>
        </dgm:presLayoutVars>
      </dgm:prSet>
      <dgm:spPr/>
    </dgm:pt>
    <dgm:pt modelId="{ED7120BA-3D27-4A3C-8E02-71B1E1C07CC6}" type="pres">
      <dgm:prSet presAssocID="{1CB2B9BE-7B3D-4FF4-B0B3-AC29DAA98789}" presName="sibTrans" presStyleLbl="sibTrans2D1" presStyleIdx="0" presStyleCnt="4"/>
      <dgm:spPr/>
    </dgm:pt>
    <dgm:pt modelId="{69BFFE7C-7963-44AC-A115-84B72B8FD656}" type="pres">
      <dgm:prSet presAssocID="{1CB2B9BE-7B3D-4FF4-B0B3-AC29DAA98789}" presName="connectorText" presStyleLbl="sibTrans2D1" presStyleIdx="0" presStyleCnt="4"/>
      <dgm:spPr/>
    </dgm:pt>
    <dgm:pt modelId="{5233DE39-A240-4B7B-BB15-C77ECFE8C7F3}" type="pres">
      <dgm:prSet presAssocID="{DA6816C6-C0B6-41DA-A811-09D60556EE2A}" presName="node" presStyleLbl="node1" presStyleIdx="1" presStyleCnt="4">
        <dgm:presLayoutVars>
          <dgm:bulletEnabled val="1"/>
        </dgm:presLayoutVars>
      </dgm:prSet>
      <dgm:spPr/>
    </dgm:pt>
    <dgm:pt modelId="{BF3821A2-6FCC-4EA9-B892-36A0246B95B3}" type="pres">
      <dgm:prSet presAssocID="{EEC7DD40-A0BF-4938-81D7-287592E700CB}" presName="sibTrans" presStyleLbl="sibTrans2D1" presStyleIdx="1" presStyleCnt="4"/>
      <dgm:spPr/>
    </dgm:pt>
    <dgm:pt modelId="{AD68425C-0FFC-4462-A25D-EF5026437DFB}" type="pres">
      <dgm:prSet presAssocID="{EEC7DD40-A0BF-4938-81D7-287592E700CB}" presName="connectorText" presStyleLbl="sibTrans2D1" presStyleIdx="1" presStyleCnt="4"/>
      <dgm:spPr/>
    </dgm:pt>
    <dgm:pt modelId="{5EBFD037-C950-4643-A82C-E9AB03FAAC0B}" type="pres">
      <dgm:prSet presAssocID="{2A548105-4E13-4125-8DC4-E2463E972EB7}" presName="node" presStyleLbl="node1" presStyleIdx="2" presStyleCnt="4">
        <dgm:presLayoutVars>
          <dgm:bulletEnabled val="1"/>
        </dgm:presLayoutVars>
      </dgm:prSet>
      <dgm:spPr/>
    </dgm:pt>
    <dgm:pt modelId="{F175D7A4-BE1F-4A2A-83F8-9D95EFF2462E}" type="pres">
      <dgm:prSet presAssocID="{97ABE87E-3A75-46AE-9208-6EE204C01582}" presName="sibTrans" presStyleLbl="sibTrans2D1" presStyleIdx="2" presStyleCnt="4"/>
      <dgm:spPr/>
    </dgm:pt>
    <dgm:pt modelId="{F3C23F9F-C871-4829-9668-57C1936C6A2D}" type="pres">
      <dgm:prSet presAssocID="{97ABE87E-3A75-46AE-9208-6EE204C01582}" presName="connectorText" presStyleLbl="sibTrans2D1" presStyleIdx="2" presStyleCnt="4"/>
      <dgm:spPr/>
    </dgm:pt>
    <dgm:pt modelId="{C23811F2-71BA-49E7-9737-8D63C6917B37}" type="pres">
      <dgm:prSet presAssocID="{D43BF45B-F323-416D-AD74-BA12753F93AD}" presName="node" presStyleLbl="node1" presStyleIdx="3" presStyleCnt="4">
        <dgm:presLayoutVars>
          <dgm:bulletEnabled val="1"/>
        </dgm:presLayoutVars>
      </dgm:prSet>
      <dgm:spPr/>
    </dgm:pt>
    <dgm:pt modelId="{C967D939-0B21-4768-A61C-08AEE32B3EB8}" type="pres">
      <dgm:prSet presAssocID="{13A826D9-4D3E-4E5B-AD15-0D69A37C1126}" presName="sibTrans" presStyleLbl="sibTrans2D1" presStyleIdx="3" presStyleCnt="4"/>
      <dgm:spPr/>
    </dgm:pt>
    <dgm:pt modelId="{B21922AE-B212-4762-9D4F-F16870B7EE68}" type="pres">
      <dgm:prSet presAssocID="{13A826D9-4D3E-4E5B-AD15-0D69A37C1126}" presName="connectorText" presStyleLbl="sibTrans2D1" presStyleIdx="3" presStyleCnt="4"/>
      <dgm:spPr/>
    </dgm:pt>
  </dgm:ptLst>
  <dgm:cxnLst>
    <dgm:cxn modelId="{A4AAC503-FE93-444B-BE41-416D7C239965}" type="presOf" srcId="{1CB2B9BE-7B3D-4FF4-B0B3-AC29DAA98789}" destId="{69BFFE7C-7963-44AC-A115-84B72B8FD656}" srcOrd="1" destOrd="0" presId="urn:microsoft.com/office/officeart/2005/8/layout/cycle2"/>
    <dgm:cxn modelId="{6B925BA3-7D88-4461-B715-C3E01149F696}" srcId="{7FF18475-51B5-4365-AB5A-01756777EC49}" destId="{DA6816C6-C0B6-41DA-A811-09D60556EE2A}" srcOrd="1" destOrd="0" parTransId="{2714FEE5-DD5B-454F-AA55-A0C32E45BD76}" sibTransId="{EEC7DD40-A0BF-4938-81D7-287592E700CB}"/>
    <dgm:cxn modelId="{F8FBC4E0-813B-425B-94D5-442A91150991}" type="presOf" srcId="{13A826D9-4D3E-4E5B-AD15-0D69A37C1126}" destId="{B21922AE-B212-4762-9D4F-F16870B7EE68}" srcOrd="1" destOrd="0" presId="urn:microsoft.com/office/officeart/2005/8/layout/cycle2"/>
    <dgm:cxn modelId="{97AA07AB-4E45-47D8-B43C-7DE8639F7D17}" type="presOf" srcId="{1CB2B9BE-7B3D-4FF4-B0B3-AC29DAA98789}" destId="{ED7120BA-3D27-4A3C-8E02-71B1E1C07CC6}" srcOrd="0" destOrd="0" presId="urn:microsoft.com/office/officeart/2005/8/layout/cycle2"/>
    <dgm:cxn modelId="{07B150FF-1321-4055-A622-7419E0ADF682}" type="presOf" srcId="{13A826D9-4D3E-4E5B-AD15-0D69A37C1126}" destId="{C967D939-0B21-4768-A61C-08AEE32B3EB8}" srcOrd="0" destOrd="0" presId="urn:microsoft.com/office/officeart/2005/8/layout/cycle2"/>
    <dgm:cxn modelId="{64A3DD32-6498-49CA-A181-0577AE533BDF}" type="presOf" srcId="{EEC7DD40-A0BF-4938-81D7-287592E700CB}" destId="{BF3821A2-6FCC-4EA9-B892-36A0246B95B3}" srcOrd="0" destOrd="0" presId="urn:microsoft.com/office/officeart/2005/8/layout/cycle2"/>
    <dgm:cxn modelId="{78EA0D71-CE2B-4F2F-B1BC-707298295469}" srcId="{7FF18475-51B5-4365-AB5A-01756777EC49}" destId="{2A548105-4E13-4125-8DC4-E2463E972EB7}" srcOrd="2" destOrd="0" parTransId="{8D8D9C3F-4627-48F9-8221-BC022E6B9191}" sibTransId="{97ABE87E-3A75-46AE-9208-6EE204C01582}"/>
    <dgm:cxn modelId="{A9E950AB-DF5B-4B56-90C1-AA2ABC2DA9C9}" type="presOf" srcId="{925136CF-98EF-4C0A-B4F2-D643881741CD}" destId="{4374AAEA-0E07-469A-9AC0-7FA2975812BB}" srcOrd="0" destOrd="0" presId="urn:microsoft.com/office/officeart/2005/8/layout/cycle2"/>
    <dgm:cxn modelId="{A7EB1D05-200B-4457-9D40-7E9A70A1A047}" type="presOf" srcId="{7FF18475-51B5-4365-AB5A-01756777EC49}" destId="{FE8F8601-419C-483A-A636-99D0AD22BB2C}" srcOrd="0" destOrd="0" presId="urn:microsoft.com/office/officeart/2005/8/layout/cycle2"/>
    <dgm:cxn modelId="{C389E044-D546-4D05-85D5-D8AA683CBAA5}" type="presOf" srcId="{EEC7DD40-A0BF-4938-81D7-287592E700CB}" destId="{AD68425C-0FFC-4462-A25D-EF5026437DFB}" srcOrd="1" destOrd="0" presId="urn:microsoft.com/office/officeart/2005/8/layout/cycle2"/>
    <dgm:cxn modelId="{41AEDACB-4F42-4677-A75F-2086F2ADA6CE}" type="presOf" srcId="{2A548105-4E13-4125-8DC4-E2463E972EB7}" destId="{5EBFD037-C950-4643-A82C-E9AB03FAAC0B}" srcOrd="0" destOrd="0" presId="urn:microsoft.com/office/officeart/2005/8/layout/cycle2"/>
    <dgm:cxn modelId="{EFB77113-1941-42FF-8390-51AC4A32F0CA}" type="presOf" srcId="{DA6816C6-C0B6-41DA-A811-09D60556EE2A}" destId="{5233DE39-A240-4B7B-BB15-C77ECFE8C7F3}" srcOrd="0" destOrd="0" presId="urn:microsoft.com/office/officeart/2005/8/layout/cycle2"/>
    <dgm:cxn modelId="{B8F1C7FB-923D-44AC-BD82-279E0B5646B3}" type="presOf" srcId="{97ABE87E-3A75-46AE-9208-6EE204C01582}" destId="{F175D7A4-BE1F-4A2A-83F8-9D95EFF2462E}" srcOrd="0" destOrd="0" presId="urn:microsoft.com/office/officeart/2005/8/layout/cycle2"/>
    <dgm:cxn modelId="{1CBFF850-FFC0-4683-A1B3-F76C2F95887C}" type="presOf" srcId="{D43BF45B-F323-416D-AD74-BA12753F93AD}" destId="{C23811F2-71BA-49E7-9737-8D63C6917B37}" srcOrd="0" destOrd="0" presId="urn:microsoft.com/office/officeart/2005/8/layout/cycle2"/>
    <dgm:cxn modelId="{D0FB77A3-2C38-4F47-AF16-9C10A61D0592}" type="presOf" srcId="{97ABE87E-3A75-46AE-9208-6EE204C01582}" destId="{F3C23F9F-C871-4829-9668-57C1936C6A2D}" srcOrd="1" destOrd="0" presId="urn:microsoft.com/office/officeart/2005/8/layout/cycle2"/>
    <dgm:cxn modelId="{40C1C6B0-BD2F-4CA0-9F40-D941274FB3F5}" srcId="{7FF18475-51B5-4365-AB5A-01756777EC49}" destId="{D43BF45B-F323-416D-AD74-BA12753F93AD}" srcOrd="3" destOrd="0" parTransId="{7DCFA7C6-AE4A-4F21-9CD3-890447040F6E}" sibTransId="{13A826D9-4D3E-4E5B-AD15-0D69A37C1126}"/>
    <dgm:cxn modelId="{53C88500-4247-4EAE-8104-F44F062CEB25}" srcId="{7FF18475-51B5-4365-AB5A-01756777EC49}" destId="{925136CF-98EF-4C0A-B4F2-D643881741CD}" srcOrd="0" destOrd="0" parTransId="{7CD34696-C49B-439A-8DDC-1E34F2C381DE}" sibTransId="{1CB2B9BE-7B3D-4FF4-B0B3-AC29DAA98789}"/>
    <dgm:cxn modelId="{907802D9-FE27-46E2-92F0-B18AE86B292D}" type="presParOf" srcId="{FE8F8601-419C-483A-A636-99D0AD22BB2C}" destId="{4374AAEA-0E07-469A-9AC0-7FA2975812BB}" srcOrd="0" destOrd="0" presId="urn:microsoft.com/office/officeart/2005/8/layout/cycle2"/>
    <dgm:cxn modelId="{331B7EE7-72D9-4A2A-BB16-C7ECC297246C}" type="presParOf" srcId="{FE8F8601-419C-483A-A636-99D0AD22BB2C}" destId="{ED7120BA-3D27-4A3C-8E02-71B1E1C07CC6}" srcOrd="1" destOrd="0" presId="urn:microsoft.com/office/officeart/2005/8/layout/cycle2"/>
    <dgm:cxn modelId="{8C54D6B7-E89C-4BD7-ADAE-F2A41E531BD1}" type="presParOf" srcId="{ED7120BA-3D27-4A3C-8E02-71B1E1C07CC6}" destId="{69BFFE7C-7963-44AC-A115-84B72B8FD656}" srcOrd="0" destOrd="0" presId="urn:microsoft.com/office/officeart/2005/8/layout/cycle2"/>
    <dgm:cxn modelId="{B4C666F9-9138-46D6-9328-4B5E60866939}" type="presParOf" srcId="{FE8F8601-419C-483A-A636-99D0AD22BB2C}" destId="{5233DE39-A240-4B7B-BB15-C77ECFE8C7F3}" srcOrd="2" destOrd="0" presId="urn:microsoft.com/office/officeart/2005/8/layout/cycle2"/>
    <dgm:cxn modelId="{DEAD6E5E-E6F5-48D7-8B4B-1A55D5363372}" type="presParOf" srcId="{FE8F8601-419C-483A-A636-99D0AD22BB2C}" destId="{BF3821A2-6FCC-4EA9-B892-36A0246B95B3}" srcOrd="3" destOrd="0" presId="urn:microsoft.com/office/officeart/2005/8/layout/cycle2"/>
    <dgm:cxn modelId="{EFA871DD-823D-4DB2-AD89-BB31CDD4AFD9}" type="presParOf" srcId="{BF3821A2-6FCC-4EA9-B892-36A0246B95B3}" destId="{AD68425C-0FFC-4462-A25D-EF5026437DFB}" srcOrd="0" destOrd="0" presId="urn:microsoft.com/office/officeart/2005/8/layout/cycle2"/>
    <dgm:cxn modelId="{E9C8A830-81CE-46A2-93DD-C21F8D1D5A1C}" type="presParOf" srcId="{FE8F8601-419C-483A-A636-99D0AD22BB2C}" destId="{5EBFD037-C950-4643-A82C-E9AB03FAAC0B}" srcOrd="4" destOrd="0" presId="urn:microsoft.com/office/officeart/2005/8/layout/cycle2"/>
    <dgm:cxn modelId="{894D8F3D-23CD-4A9F-A140-9EC33CC49350}" type="presParOf" srcId="{FE8F8601-419C-483A-A636-99D0AD22BB2C}" destId="{F175D7A4-BE1F-4A2A-83F8-9D95EFF2462E}" srcOrd="5" destOrd="0" presId="urn:microsoft.com/office/officeart/2005/8/layout/cycle2"/>
    <dgm:cxn modelId="{1CD11ECC-1C4B-46A8-9134-2ED342E80657}" type="presParOf" srcId="{F175D7A4-BE1F-4A2A-83F8-9D95EFF2462E}" destId="{F3C23F9F-C871-4829-9668-57C1936C6A2D}" srcOrd="0" destOrd="0" presId="urn:microsoft.com/office/officeart/2005/8/layout/cycle2"/>
    <dgm:cxn modelId="{96AC760F-ECE0-4D23-B571-36501B7500F0}" type="presParOf" srcId="{FE8F8601-419C-483A-A636-99D0AD22BB2C}" destId="{C23811F2-71BA-49E7-9737-8D63C6917B37}" srcOrd="6" destOrd="0" presId="urn:microsoft.com/office/officeart/2005/8/layout/cycle2"/>
    <dgm:cxn modelId="{F0C3E06D-CBD0-4CD6-AD5E-C2BC9CB42756}" type="presParOf" srcId="{FE8F8601-419C-483A-A636-99D0AD22BB2C}" destId="{C967D939-0B21-4768-A61C-08AEE32B3EB8}" srcOrd="7" destOrd="0" presId="urn:microsoft.com/office/officeart/2005/8/layout/cycle2"/>
    <dgm:cxn modelId="{85E16D64-C8D4-4D7D-B366-E530C3CB1328}" type="presParOf" srcId="{C967D939-0B21-4768-A61C-08AEE32B3EB8}" destId="{B21922AE-B212-4762-9D4F-F16870B7EE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204C-F07A-49CA-8D80-96B85383D3B9}">
      <dsp:nvSpPr>
        <dsp:cNvPr id="0" name=""/>
        <dsp:cNvSpPr/>
      </dsp:nvSpPr>
      <dsp:spPr>
        <a:xfrm>
          <a:off x="564671" y="0"/>
          <a:ext cx="6399612" cy="32182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D167C-A41E-4A95-BDB2-E832AC0FAC66}">
      <dsp:nvSpPr>
        <dsp:cNvPr id="0" name=""/>
        <dsp:cNvSpPr/>
      </dsp:nvSpPr>
      <dsp:spPr>
        <a:xfrm>
          <a:off x="1217" y="965463"/>
          <a:ext cx="1164658" cy="1287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CSI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Recognize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Collect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Protect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(CDL)</a:t>
          </a:r>
        </a:p>
      </dsp:txBody>
      <dsp:txXfrm>
        <a:off x="58071" y="1022317"/>
        <a:ext cx="1050950" cy="1173577"/>
      </dsp:txXfrm>
    </dsp:sp>
    <dsp:sp modelId="{D1337337-B871-4C7C-A678-E61978D87784}">
      <dsp:nvSpPr>
        <dsp:cNvPr id="0" name=""/>
        <dsp:cNvSpPr/>
      </dsp:nvSpPr>
      <dsp:spPr>
        <a:xfrm>
          <a:off x="1273590" y="965463"/>
          <a:ext cx="1164658" cy="1287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Store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330444" y="1022317"/>
        <a:ext cx="1050950" cy="1173577"/>
      </dsp:txXfrm>
    </dsp:sp>
    <dsp:sp modelId="{95AFE2A6-F036-409A-84D6-BE44B1B053BF}">
      <dsp:nvSpPr>
        <dsp:cNvPr id="0" name=""/>
        <dsp:cNvSpPr/>
      </dsp:nvSpPr>
      <dsp:spPr>
        <a:xfrm>
          <a:off x="2545962" y="965463"/>
          <a:ext cx="1164658" cy="1287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Lab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Analyze &amp; Store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2602816" y="1022317"/>
        <a:ext cx="1050950" cy="1173577"/>
      </dsp:txXfrm>
    </dsp:sp>
    <dsp:sp modelId="{BA935FFE-4D5C-4DBF-8A05-A628E261A0FC}">
      <dsp:nvSpPr>
        <dsp:cNvPr id="0" name=""/>
        <dsp:cNvSpPr/>
      </dsp:nvSpPr>
      <dsp:spPr>
        <a:xfrm>
          <a:off x="3818335" y="965463"/>
          <a:ext cx="1164658" cy="1287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Store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3875189" y="1022317"/>
        <a:ext cx="1050950" cy="1173577"/>
      </dsp:txXfrm>
    </dsp:sp>
    <dsp:sp modelId="{8BB5F6E4-10A5-4058-8EBE-514F0306225A}">
      <dsp:nvSpPr>
        <dsp:cNvPr id="0" name=""/>
        <dsp:cNvSpPr/>
      </dsp:nvSpPr>
      <dsp:spPr>
        <a:xfrm>
          <a:off x="5090707" y="965463"/>
          <a:ext cx="1164658" cy="1287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Court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5147561" y="1022317"/>
        <a:ext cx="1050950" cy="1173577"/>
      </dsp:txXfrm>
    </dsp:sp>
    <dsp:sp modelId="{C5DF8F21-3332-4BAB-A61A-132D9013B0F0}">
      <dsp:nvSpPr>
        <dsp:cNvPr id="0" name=""/>
        <dsp:cNvSpPr/>
      </dsp:nvSpPr>
      <dsp:spPr>
        <a:xfrm>
          <a:off x="6363079" y="965463"/>
          <a:ext cx="1164658" cy="1287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Long Term Storage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6419933" y="1022317"/>
        <a:ext cx="1050950" cy="117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4AAEA-0E07-469A-9AC0-7FA2975812BB}">
      <dsp:nvSpPr>
        <dsp:cNvPr id="0" name=""/>
        <dsp:cNvSpPr/>
      </dsp:nvSpPr>
      <dsp:spPr>
        <a:xfrm>
          <a:off x="2003408" y="857"/>
          <a:ext cx="964986" cy="9649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</a:t>
          </a:r>
          <a:endParaRPr lang="en-US" sz="2000" kern="1200" dirty="0"/>
        </a:p>
      </dsp:txBody>
      <dsp:txXfrm>
        <a:off x="2144727" y="142176"/>
        <a:ext cx="682348" cy="682348"/>
      </dsp:txXfrm>
    </dsp:sp>
    <dsp:sp modelId="{ED7120BA-3D27-4A3C-8E02-71B1E1C07CC6}">
      <dsp:nvSpPr>
        <dsp:cNvPr id="0" name=""/>
        <dsp:cNvSpPr/>
      </dsp:nvSpPr>
      <dsp:spPr>
        <a:xfrm rot="2700000">
          <a:off x="2864736" y="827379"/>
          <a:ext cx="256072" cy="325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875986" y="865354"/>
        <a:ext cx="179250" cy="195410"/>
      </dsp:txXfrm>
    </dsp:sp>
    <dsp:sp modelId="{5233DE39-A240-4B7B-BB15-C77ECFE8C7F3}">
      <dsp:nvSpPr>
        <dsp:cNvPr id="0" name=""/>
        <dsp:cNvSpPr/>
      </dsp:nvSpPr>
      <dsp:spPr>
        <a:xfrm>
          <a:off x="3027399" y="1024848"/>
          <a:ext cx="964986" cy="9649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</a:t>
          </a:r>
          <a:endParaRPr lang="en-US" sz="2000" kern="1200" dirty="0"/>
        </a:p>
      </dsp:txBody>
      <dsp:txXfrm>
        <a:off x="3168718" y="1166167"/>
        <a:ext cx="682348" cy="682348"/>
      </dsp:txXfrm>
    </dsp:sp>
    <dsp:sp modelId="{BF3821A2-6FCC-4EA9-B892-36A0246B95B3}">
      <dsp:nvSpPr>
        <dsp:cNvPr id="0" name=""/>
        <dsp:cNvSpPr/>
      </dsp:nvSpPr>
      <dsp:spPr>
        <a:xfrm rot="8100000">
          <a:off x="2874985" y="1851371"/>
          <a:ext cx="256072" cy="325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940557" y="1889346"/>
        <a:ext cx="179250" cy="195410"/>
      </dsp:txXfrm>
    </dsp:sp>
    <dsp:sp modelId="{5EBFD037-C950-4643-A82C-E9AB03FAAC0B}">
      <dsp:nvSpPr>
        <dsp:cNvPr id="0" name=""/>
        <dsp:cNvSpPr/>
      </dsp:nvSpPr>
      <dsp:spPr>
        <a:xfrm>
          <a:off x="2003408" y="2048839"/>
          <a:ext cx="964986" cy="964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</a:t>
          </a:r>
          <a:endParaRPr lang="en-US" sz="2000" kern="1200" dirty="0"/>
        </a:p>
      </dsp:txBody>
      <dsp:txXfrm>
        <a:off x="2144727" y="2190158"/>
        <a:ext cx="682348" cy="682348"/>
      </dsp:txXfrm>
    </dsp:sp>
    <dsp:sp modelId="{F175D7A4-BE1F-4A2A-83F8-9D95EFF2462E}">
      <dsp:nvSpPr>
        <dsp:cNvPr id="0" name=""/>
        <dsp:cNvSpPr/>
      </dsp:nvSpPr>
      <dsp:spPr>
        <a:xfrm rot="13500000">
          <a:off x="1850994" y="1861620"/>
          <a:ext cx="256072" cy="325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1916566" y="1953917"/>
        <a:ext cx="179250" cy="195410"/>
      </dsp:txXfrm>
    </dsp:sp>
    <dsp:sp modelId="{C23811F2-71BA-49E7-9737-8D63C6917B37}">
      <dsp:nvSpPr>
        <dsp:cNvPr id="0" name=""/>
        <dsp:cNvSpPr/>
      </dsp:nvSpPr>
      <dsp:spPr>
        <a:xfrm>
          <a:off x="979417" y="1024848"/>
          <a:ext cx="964986" cy="9649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</a:t>
          </a:r>
          <a:endParaRPr lang="en-US" sz="2000" kern="1200" dirty="0"/>
        </a:p>
      </dsp:txBody>
      <dsp:txXfrm>
        <a:off x="1120736" y="1166167"/>
        <a:ext cx="682348" cy="682348"/>
      </dsp:txXfrm>
    </dsp:sp>
    <dsp:sp modelId="{C967D939-0B21-4768-A61C-08AEE32B3EB8}">
      <dsp:nvSpPr>
        <dsp:cNvPr id="0" name=""/>
        <dsp:cNvSpPr/>
      </dsp:nvSpPr>
      <dsp:spPr>
        <a:xfrm rot="18900000">
          <a:off x="1840744" y="837629"/>
          <a:ext cx="256072" cy="325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851994" y="929926"/>
        <a:ext cx="179250" cy="195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BFBD7-9DA9-4C7F-8972-53A6BAC18997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CA176-BC2A-49A2-AB60-FF4D430BF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65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1E03-95CD-49A6-A0BA-F0E4D21146C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09CE-15D0-4F04-9144-EDA7CD603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RTF small</a:t>
            </a:r>
            <a:r>
              <a:rPr lang="en-US" baseline="0" dirty="0" smtClean="0"/>
              <a:t> very specialized business in upstate NY (Hudson). Specializing in customized state of the art refrigeration, freezers and lyophilization technologies.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Combined concepts of small secure storage compartments within reefer and freezers.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interested in partnering with LEA CSI / Academic Research to study lyophilization evidence storage (short and long term)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Audit for CoC documentation (transfer receipts and inventory records)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Pick 1 or more items or case and go cradle to grave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Pick 1 or more Places and inspect all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Pick 1 or more Persons and inspect all items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3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9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6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3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3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2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r>
              <a:rPr lang="en-US" baseline="0" dirty="0" smtClean="0"/>
              <a:t> can handle evidence = authorized list with authorizations</a:t>
            </a:r>
          </a:p>
          <a:p>
            <a:r>
              <a:rPr lang="en-US" baseline="0" dirty="0" smtClean="0"/>
              <a:t>WHO authorizes???</a:t>
            </a:r>
          </a:p>
          <a:p>
            <a:r>
              <a:rPr lang="en-US" baseline="0" dirty="0" smtClean="0"/>
              <a:t>PLACES approved for storage = authorized list</a:t>
            </a:r>
          </a:p>
          <a:p>
            <a:r>
              <a:rPr lang="en-US" baseline="0" dirty="0" smtClean="0"/>
              <a:t>How Limited</a:t>
            </a:r>
          </a:p>
          <a:p>
            <a:r>
              <a:rPr lang="en-US" baseline="0" dirty="0" smtClean="0"/>
              <a:t>How Secured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09CE-15D0-4F04-9144-EDA7CD6034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1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Pic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9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2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8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3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4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5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2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1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8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C931-AF51-4CA3-B9CF-F39597D7663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6329-3E40-4B0C-ADF1-23D1D370E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4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FC%20-%20Copy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CSO%20EVIDENCE%20INTAKE%20A&amp;B.m4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ale_ActivePassiveVoice%5b1%5d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5_8%20Handling_of_Test_Items_Draft_3Feb_wmd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4__6_Purchasing%5b2%5d.pdf" TargetMode="External"/><Relationship Id="rId4" Type="http://schemas.openxmlformats.org/officeDocument/2006/relationships/hyperlink" Target="Floor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rtfmanufacturing.com" TargetMode="External"/><Relationship Id="rId3" Type="http://schemas.openxmlformats.org/officeDocument/2006/relationships/hyperlink" Target="tel:(518)%20265-0774" TargetMode="External"/><Relationship Id="rId7" Type="http://schemas.openxmlformats.org/officeDocument/2006/relationships/hyperlink" Target="tel:(518)%20828-225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(800)%20836-0744" TargetMode="External"/><Relationship Id="rId11" Type="http://schemas.openxmlformats.org/officeDocument/2006/relationships/image" Target="../media/image5.JPG"/><Relationship Id="rId5" Type="http://schemas.openxmlformats.org/officeDocument/2006/relationships/hyperlink" Target="tel:(518)%20828-2198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wmarkdale@gmail.com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vlpubs.nist.gov/nistpubs/ir/2015/NIST.IR.8048.pdf" TargetMode="External"/><Relationship Id="rId2" Type="http://schemas.openxmlformats.org/officeDocument/2006/relationships/hyperlink" Target="https://www.dropbox.com/sh/joppbt3sgc9dz1m/AAD27AyZPPVloGh8TlMrZBdZa?dl=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ist.gov/sites/default/files/documents/forensics/NIST-IR-7928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400800" cy="8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" y="1273314"/>
            <a:ext cx="855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Sponsor Today is </a:t>
            </a: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RTF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- Building Refrigerated Evidence Storage Lockers that meet and exceed CALEA</a:t>
            </a:r>
            <a:r>
              <a:rPr lang="en-US" sz="2000" b="1" dirty="0">
                <a:solidFill>
                  <a:srgbClr val="C00000"/>
                </a:solidFill>
              </a:rPr>
              <a:t>, ISO 17020 /17025, FBI-QAS and NIST </a:t>
            </a:r>
            <a:r>
              <a:rPr lang="en-US" sz="2000" b="1" dirty="0" smtClean="0">
                <a:solidFill>
                  <a:srgbClr val="C00000"/>
                </a:solidFill>
              </a:rPr>
              <a:t>guidelines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18504"/>
            <a:ext cx="2481968" cy="38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tfmanufacturing.com/uploads/4/7/4/9/47491041/passthrough_1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98864"/>
            <a:ext cx="4343400" cy="34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19"/>
            <a:ext cx="9169431" cy="12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424" y="836015"/>
            <a:ext cx="7772400" cy="1470025"/>
          </a:xfrm>
        </p:spPr>
        <p:txBody>
          <a:bodyPr/>
          <a:lstStyle/>
          <a:p>
            <a:r>
              <a:rPr lang="en-US" dirty="0" smtClean="0"/>
              <a:t>Observe and interview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974" y="2188028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Surveillance audit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Follow evidence from: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CSI, PD, LAB, PD, Court, PD Long Term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Done same way as shown in desk audit?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Observe tasks being performed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Personnel following existing procedure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Responsibilities and Authorities identified?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Horizontal and vertical linkages?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Collect documents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52" y="883516"/>
            <a:ext cx="7772400" cy="1470025"/>
          </a:xfrm>
        </p:spPr>
        <p:txBody>
          <a:bodyPr/>
          <a:lstStyle/>
          <a:p>
            <a:r>
              <a:rPr lang="en-US" dirty="0" smtClean="0"/>
              <a:t>Process Flow Chart</a:t>
            </a:r>
            <a:br>
              <a:rPr lang="en-US" dirty="0" smtClean="0"/>
            </a:br>
            <a:r>
              <a:rPr lang="en-US" dirty="0" smtClean="0"/>
              <a:t>PFC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850" y="2176168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Keep it simple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major steps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CSI, PD, LAB, PD, Court, PD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authorized Places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authorized personnel (job titles)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Authorities and Authorizations and competencies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documents and </a:t>
            </a:r>
            <a:r>
              <a:rPr lang="en-US" sz="2400" dirty="0" smtClean="0">
                <a:solidFill>
                  <a:schemeClr val="tx1"/>
                </a:solidFill>
              </a:rPr>
              <a:t>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Horizontal / Vertical linkage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hlinkClick r:id="rId3" action="ppaction://hlinkfile"/>
              </a:rPr>
              <a:t>PFC - Copy.JPG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Handling or CoC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5182"/>
            <a:ext cx="8229600" cy="4525963"/>
          </a:xfrm>
        </p:spPr>
        <p:txBody>
          <a:bodyPr/>
          <a:lstStyle/>
          <a:p>
            <a:r>
              <a:rPr lang="en-US" dirty="0" smtClean="0"/>
              <a:t>Sequential series of tasks and outcomes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2657" y="1693798"/>
            <a:ext cx="1294411" cy="112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1368" y="1693798"/>
            <a:ext cx="1294411" cy="112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53835" y="1693798"/>
            <a:ext cx="1294411" cy="112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2780200" y="2257876"/>
            <a:ext cx="1031168" cy="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72029" y="2273710"/>
            <a:ext cx="816922" cy="15834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/>
          <p:cNvSpPr/>
          <p:nvPr/>
        </p:nvSpPr>
        <p:spPr>
          <a:xfrm>
            <a:off x="2671336" y="1929325"/>
            <a:ext cx="664031" cy="688769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iamond 13"/>
          <p:cNvSpPr/>
          <p:nvPr/>
        </p:nvSpPr>
        <p:spPr>
          <a:xfrm>
            <a:off x="5091920" y="1929325"/>
            <a:ext cx="664031" cy="688769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wmarkdale\AppData\Local\Microsoft\Windows\Temporary Internet Files\Content.IE5\NYJCPBC7\Stick-figure-male-2-11608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57" y="2921119"/>
            <a:ext cx="360000" cy="7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wmarkdale\AppData\Local\Microsoft\Windows\Temporary Internet Files\Content.IE5\NYJCPBC7\Stick-figure-male-2-11608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84" y="2621322"/>
            <a:ext cx="360000" cy="7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wmarkdale\AppData\Local\Microsoft\Windows\Temporary Internet Files\Content.IE5\NYJCPBC7\Stick-figure-male-2-11608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54" y="2921119"/>
            <a:ext cx="360000" cy="7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wmarkdale\AppData\Local\Microsoft\Windows\Temporary Internet Files\Content.IE5\NYJCPBC7\Stick-figure-male-2-11608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51" y="2642182"/>
            <a:ext cx="360000" cy="7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wmarkdale\AppData\Local\Microsoft\Windows\Temporary Internet Files\Content.IE5\NYJCPBC7\Stick-figure-male-2-11608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09" y="2919664"/>
            <a:ext cx="360000" cy="7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Multidocument 17"/>
          <p:cNvSpPr/>
          <p:nvPr/>
        </p:nvSpPr>
        <p:spPr>
          <a:xfrm>
            <a:off x="2016319" y="2979822"/>
            <a:ext cx="631266" cy="551737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D&amp;S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Flowchart: Multidocument 26"/>
          <p:cNvSpPr/>
          <p:nvPr/>
        </p:nvSpPr>
        <p:spPr>
          <a:xfrm>
            <a:off x="4458573" y="2974350"/>
            <a:ext cx="631266" cy="551737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D&amp;S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Flowchart: Multidocument 27"/>
          <p:cNvSpPr/>
          <p:nvPr/>
        </p:nvSpPr>
        <p:spPr>
          <a:xfrm>
            <a:off x="6701040" y="2887759"/>
            <a:ext cx="631266" cy="551737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D&amp;S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5205" y="3678129"/>
            <a:ext cx="1257075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QA Metrics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$</a:t>
            </a:r>
          </a:p>
          <a:p>
            <a:r>
              <a:rPr lang="en-US" dirty="0" smtClean="0"/>
              <a:t>QA good</a:t>
            </a:r>
          </a:p>
          <a:p>
            <a:r>
              <a:rPr lang="en-US" dirty="0" smtClean="0"/>
              <a:t>QA bad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56902" y="3705423"/>
            <a:ext cx="1257075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QA Metrics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$</a:t>
            </a:r>
          </a:p>
          <a:p>
            <a:r>
              <a:rPr lang="en-US" dirty="0" smtClean="0"/>
              <a:t>QA good</a:t>
            </a:r>
          </a:p>
          <a:p>
            <a:r>
              <a:rPr lang="en-US" dirty="0" smtClean="0"/>
              <a:t>QA bad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40309" y="3705423"/>
            <a:ext cx="1257075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QA Metrics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$</a:t>
            </a:r>
          </a:p>
          <a:p>
            <a:r>
              <a:rPr lang="en-US" dirty="0" smtClean="0"/>
              <a:t>QA good</a:t>
            </a:r>
          </a:p>
          <a:p>
            <a:r>
              <a:rPr lang="en-US" dirty="0" smtClean="0"/>
              <a:t>QA bad</a:t>
            </a:r>
            <a:endParaRPr lang="en-US" dirty="0"/>
          </a:p>
        </p:txBody>
      </p:sp>
      <p:pic>
        <p:nvPicPr>
          <p:cNvPr id="1027" name="Picture 3" descr="C:\Users\wmarkdale\AppData\Local\Microsoft\Windows\Temporary Internet Files\Content.IE5\EFLW15WC\erro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11" y="5421604"/>
            <a:ext cx="937996" cy="7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35367" y="5355771"/>
            <a:ext cx="2175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Errors = </a:t>
            </a:r>
          </a:p>
          <a:p>
            <a:r>
              <a:rPr lang="en-US" dirty="0" smtClean="0"/>
              <a:t>Material transactions</a:t>
            </a:r>
          </a:p>
          <a:p>
            <a:r>
              <a:rPr lang="en-US" dirty="0" smtClean="0"/>
              <a:t>Data Transactions</a:t>
            </a:r>
          </a:p>
          <a:p>
            <a:r>
              <a:rPr lang="en-US" dirty="0" smtClean="0"/>
              <a:t>By People</a:t>
            </a:r>
          </a:p>
          <a:p>
            <a:endParaRPr lang="en-US" dirty="0"/>
          </a:p>
        </p:txBody>
      </p:sp>
      <p:pic>
        <p:nvPicPr>
          <p:cNvPr id="36" name="Picture 3" descr="C:\Users\wmarkdale\AppData\Local\Microsoft\Windows\Temporary Internet Files\Content.IE5\EFLW15WC\erro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11" y="5421604"/>
            <a:ext cx="937996" cy="7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178130" y="3051699"/>
            <a:ext cx="1122218" cy="775593"/>
          </a:xfrm>
          <a:prstGeom prst="wedgeRectCallout">
            <a:avLst>
              <a:gd name="adj1" fmla="val 67382"/>
              <a:gd name="adj2" fmla="val -189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Auth/Limited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Pos/Title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78130" y="1885913"/>
            <a:ext cx="1122218" cy="775593"/>
          </a:xfrm>
          <a:prstGeom prst="wedgeRectCallout">
            <a:avLst>
              <a:gd name="adj1" fmla="val 67382"/>
              <a:gd name="adj2" fmla="val -189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Auth/Limited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Place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675" y="966643"/>
            <a:ext cx="7772400" cy="1470025"/>
          </a:xfrm>
        </p:spPr>
        <p:txBody>
          <a:bodyPr/>
          <a:lstStyle/>
          <a:p>
            <a:r>
              <a:rPr lang="en-US" dirty="0" smtClean="0"/>
              <a:t>Verbal Articulation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442852" y="2461162"/>
            <a:ext cx="6400800" cy="1752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If you can explain the procedure clearly, then you know 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Take turns with all team members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Take the lumps out of the gravy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3" action="ppaction://hlinkfile"/>
              </a:rPr>
              <a:t>DCSO EVIDENCE INTAKE A&amp;B.m4a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41" y="296883"/>
            <a:ext cx="7772400" cy="1470025"/>
          </a:xfrm>
        </p:spPr>
        <p:txBody>
          <a:bodyPr/>
          <a:lstStyle/>
          <a:p>
            <a:r>
              <a:rPr lang="en-US" dirty="0" smtClean="0"/>
              <a:t>Write the procedure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721" y="2099187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Follow PFC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Copy verbal articulation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Include documents and 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Use a standard format e.g.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Mission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Policy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Assign authorities and responsibilities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Procedure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Reference documents and software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Reference horizontal linkages to other Policies and procedures (Security, Barcode LIMS, CSI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Write in Active Voice  (Subject / Verb / Object)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hlinkClick r:id="rId3" action="ppaction://hlinkfile"/>
              </a:rPr>
              <a:t>Dale_ActivePassiveVoice[1].pdf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797" y="-185263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Controls</a:t>
            </a:r>
            <a:br>
              <a:rPr lang="en-US" sz="3600" dirty="0" smtClean="0"/>
            </a:br>
            <a:r>
              <a:rPr lang="en-US" sz="3600" dirty="0" smtClean="0"/>
              <a:t>Vertical / Horizontal Audits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1249731"/>
              </p:ext>
            </p:extLst>
          </p:nvPr>
        </p:nvGraphicFramePr>
        <p:xfrm>
          <a:off x="878773" y="973777"/>
          <a:ext cx="7528956" cy="321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49381" y="2692729"/>
            <a:ext cx="8787741" cy="0"/>
          </a:xfrm>
          <a:prstGeom prst="straightConnector1">
            <a:avLst/>
          </a:prstGeom>
          <a:ln w="4762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2028" y="1383475"/>
            <a:ext cx="0" cy="2618509"/>
          </a:xfrm>
          <a:prstGeom prst="straightConnector1">
            <a:avLst/>
          </a:prstGeom>
          <a:ln w="4762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0887985"/>
              </p:ext>
            </p:extLst>
          </p:nvPr>
        </p:nvGraphicFramePr>
        <p:xfrm>
          <a:off x="1816923" y="3645724"/>
          <a:ext cx="4971803" cy="301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91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good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 action="ppaction://hlinkfile"/>
              </a:rPr>
              <a:t>5_8 Handling_of_Test_Items_Draft_3Feb_wmd.pdf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 action="ppaction://hlinkfile"/>
              </a:rPr>
              <a:t>Floor.pdf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 action="ppaction://hlinkfile"/>
              </a:rPr>
              <a:t>4__6_Purchasing[2].pdf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932" y="465527"/>
            <a:ext cx="7772400" cy="147002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686" y="1608826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Decide redo or new SOP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Form a Team (SME, QA/</a:t>
            </a:r>
            <a:r>
              <a:rPr lang="en-US" sz="1800" dirty="0" smtClean="0">
                <a:solidFill>
                  <a:schemeClr val="tx1"/>
                </a:solidFill>
              </a:rPr>
              <a:t>Supv</a:t>
            </a:r>
            <a:r>
              <a:rPr lang="en-US" sz="1800" dirty="0" smtClean="0">
                <a:solidFill>
                  <a:schemeClr val="tx1"/>
                </a:solidFill>
              </a:rPr>
              <a:t>, Writer)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Desk audit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Observe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Process Flow Chart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Verbal Articulate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Write Active Voice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BOLO “Material / Data Transactions” +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Dry, refrigerate, freeze, separate </a:t>
            </a:r>
            <a:r>
              <a:rPr lang="en-US" sz="2000" dirty="0" smtClean="0">
                <a:solidFill>
                  <a:schemeClr val="tx1"/>
                </a:solidFill>
              </a:rPr>
              <a:t>BioEvidence</a:t>
            </a:r>
            <a:r>
              <a:rPr lang="en-US" sz="2000" dirty="0" smtClean="0">
                <a:solidFill>
                  <a:schemeClr val="tx1"/>
                </a:solidFill>
              </a:rPr>
              <a:t> Ks and Qs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Controls, Vertical/Horizontal audits, PDCA for continual improvement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Regularly confer with CSI/LAB/LEA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Answer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3" y="1600200"/>
            <a:ext cx="7061093" cy="4525963"/>
          </a:xfrm>
        </p:spPr>
      </p:pic>
    </p:spTree>
    <p:extLst>
      <p:ext uri="{BB962C8B-B14F-4D97-AF65-F5344CB8AC3E}">
        <p14:creationId xmlns:p14="http://schemas.microsoft.com/office/powerpoint/2010/main" val="10373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3192" y="1405375"/>
            <a:ext cx="6035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attending today’s webinar.</a:t>
            </a:r>
          </a:p>
          <a:p>
            <a:pPr algn="ctr"/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 We Please Answer Any Questions?</a:t>
            </a:r>
          </a:p>
          <a:p>
            <a:pPr algn="ctr"/>
            <a:endParaRPr lang="en-US" sz="1100" dirty="0"/>
          </a:p>
          <a:p>
            <a:pPr fontAlgn="t"/>
            <a:r>
              <a:rPr lang="en-US" sz="1100" dirty="0"/>
              <a:t>W. Mark Dale, MBA, </a:t>
            </a:r>
            <a:r>
              <a:rPr lang="en-US" sz="1100" dirty="0" smtClean="0"/>
              <a:t>ASQCQA, RTF </a:t>
            </a:r>
            <a:r>
              <a:rPr lang="en-US" sz="1100" dirty="0"/>
              <a:t>Forensic </a:t>
            </a:r>
            <a:r>
              <a:rPr lang="en-US" sz="1100" dirty="0" smtClean="0"/>
              <a:t>Sales, </a:t>
            </a:r>
            <a:r>
              <a:rPr lang="en-US" sz="1100" dirty="0" smtClean="0">
                <a:hlinkClick r:id="rId3"/>
              </a:rPr>
              <a:t>518-265-0774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4"/>
              </a:rPr>
              <a:t>wmarkdale@gmail.com</a:t>
            </a:r>
            <a:endParaRPr lang="en-US" sz="1100" dirty="0"/>
          </a:p>
          <a:p>
            <a:pPr fontAlgn="t"/>
            <a:r>
              <a:rPr lang="en-US" sz="1100" dirty="0"/>
              <a:t> </a:t>
            </a:r>
          </a:p>
          <a:p>
            <a:pPr fontAlgn="t"/>
            <a:r>
              <a:rPr lang="en-US" sz="1100" dirty="0" smtClean="0"/>
              <a:t>Brian Hade and Ashley Finck, RTF </a:t>
            </a:r>
            <a:r>
              <a:rPr lang="en-US" sz="1100" dirty="0"/>
              <a:t>Manufacturing Company, </a:t>
            </a:r>
            <a:r>
              <a:rPr lang="en-US" sz="1100" dirty="0" smtClean="0"/>
              <a:t>LLC, 793 </a:t>
            </a:r>
            <a:r>
              <a:rPr lang="en-US" sz="1100" dirty="0"/>
              <a:t>Route </a:t>
            </a:r>
            <a:r>
              <a:rPr lang="en-US" sz="1100" dirty="0" smtClean="0"/>
              <a:t>66, Hudson</a:t>
            </a:r>
            <a:r>
              <a:rPr lang="en-US" sz="1100" dirty="0"/>
              <a:t>, NY 12534</a:t>
            </a:r>
            <a:br>
              <a:rPr lang="en-US" sz="1100" dirty="0"/>
            </a:br>
            <a:r>
              <a:rPr lang="en-US" sz="1100" dirty="0"/>
              <a:t>Phone: </a:t>
            </a:r>
            <a:r>
              <a:rPr lang="en-US" sz="1100" dirty="0" smtClean="0">
                <a:hlinkClick r:id="rId5"/>
              </a:rPr>
              <a:t>518-828-2198</a:t>
            </a:r>
            <a:r>
              <a:rPr lang="en-US" sz="1100" dirty="0" smtClean="0"/>
              <a:t>, ​</a:t>
            </a:r>
            <a:r>
              <a:rPr lang="en-US" sz="1100" dirty="0"/>
              <a:t>Toll Free: </a:t>
            </a:r>
            <a:r>
              <a:rPr lang="en-US" sz="1100" dirty="0" smtClean="0">
                <a:hlinkClick r:id="rId6"/>
              </a:rPr>
              <a:t>800-836-0744</a:t>
            </a:r>
            <a:r>
              <a:rPr lang="en-US" sz="1100" dirty="0" smtClean="0"/>
              <a:t>, Fax</a:t>
            </a:r>
            <a:r>
              <a:rPr lang="en-US" sz="1100" dirty="0"/>
              <a:t>: </a:t>
            </a:r>
            <a:r>
              <a:rPr lang="en-US" sz="1100" dirty="0" smtClean="0">
                <a:hlinkClick r:id="rId7"/>
              </a:rPr>
              <a:t>518-828-2257</a:t>
            </a:r>
            <a:r>
              <a:rPr lang="en-US" sz="1100" dirty="0" smtClean="0"/>
              <a:t>, ​</a:t>
            </a:r>
            <a:r>
              <a:rPr lang="en-US" sz="1100" dirty="0"/>
              <a:t>Email: </a:t>
            </a:r>
            <a:r>
              <a:rPr lang="en-US" sz="1100" dirty="0">
                <a:hlinkClick r:id="rId8"/>
              </a:rPr>
              <a:t>info@rtfmanufacturing.com</a:t>
            </a:r>
            <a:endParaRPr lang="en-US" sz="1100" dirty="0"/>
          </a:p>
          <a:p>
            <a:pPr algn="ctr"/>
            <a:endParaRPr lang="en-US" sz="11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2481968" cy="38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tfmanufacturing.com/uploads/4/7/4/9/47491041/passthrough_1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52160"/>
            <a:ext cx="4343400" cy="34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19"/>
            <a:ext cx="9169431" cy="12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826" y="0"/>
            <a:ext cx="8229600" cy="1143000"/>
          </a:xfrm>
        </p:spPr>
        <p:txBody>
          <a:bodyPr/>
          <a:lstStyle/>
          <a:p>
            <a:r>
              <a:rPr lang="en-US" dirty="0" smtClean="0"/>
              <a:t>Quiz Question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8490" y="1436184"/>
            <a:ext cx="5047016" cy="4525963"/>
          </a:xfrm>
        </p:spPr>
      </p:pic>
    </p:spTree>
    <p:extLst>
      <p:ext uri="{BB962C8B-B14F-4D97-AF65-F5344CB8AC3E}">
        <p14:creationId xmlns:p14="http://schemas.microsoft.com/office/powerpoint/2010/main" val="37258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52" y="527256"/>
            <a:ext cx="7772400" cy="1470025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144" y="1831768"/>
            <a:ext cx="7885215" cy="17526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Majority of non conformances, errors or mistakes caused by not following good procedures, using bad procedures or no procedures.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High risk people contact </a:t>
            </a:r>
            <a:r>
              <a:rPr lang="en-US" sz="2400" dirty="0" smtClean="0">
                <a:solidFill>
                  <a:schemeClr val="tx1"/>
                </a:solidFill>
              </a:rPr>
              <a:t>processes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NonCons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Risk vulnerability assessment: R = F x 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ASQ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826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Curricula </a:t>
            </a:r>
            <a:r>
              <a:rPr lang="en-US" sz="2400" dirty="0" smtClean="0"/>
              <a:t>materials</a:t>
            </a:r>
            <a:br>
              <a:rPr lang="en-US" sz="2400" dirty="0" smtClean="0"/>
            </a:br>
            <a:r>
              <a:rPr lang="en-US" sz="1600" dirty="0">
                <a:hlinkClick r:id="rId2"/>
              </a:rPr>
              <a:t>https://www.dropbox.com/sh/joppbt3sgc9dz1m/AAD27AyZPPVloGh8TlMrZBdZa?dl=0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721" y="1131142"/>
            <a:ext cx="6400800" cy="25146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PPT lecture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NIST publications and guidance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Biological Evidence Preservation: Considerations for </a:t>
            </a:r>
            <a:r>
              <a:rPr lang="en-US" sz="1600" dirty="0">
                <a:solidFill>
                  <a:schemeClr val="tx1"/>
                </a:solidFill>
              </a:rPr>
              <a:t>Policy Makers.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nvlpubs.nist.gov/nistpubs/ir/2015/NIST.IR.8048.pdf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Biological Evidence Preservation Handbook.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www.nist.gov/sites/default/files/documents/forensics/NIST-IR-7928.pdf</a:t>
            </a:r>
            <a:endParaRPr lang="en-US" sz="16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5.8 </a:t>
            </a:r>
            <a:r>
              <a:rPr lang="en-US" sz="2000" dirty="0" smtClean="0">
                <a:solidFill>
                  <a:schemeClr val="tx1"/>
                </a:solidFill>
              </a:rPr>
              <a:t>Evidence handling procedure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Active / passive voice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Dale, </a:t>
            </a:r>
            <a:r>
              <a:rPr lang="en-US" sz="2000" dirty="0" smtClean="0">
                <a:solidFill>
                  <a:schemeClr val="tx1"/>
                </a:solidFill>
              </a:rPr>
              <a:t>Becker </a:t>
            </a:r>
            <a:r>
              <a:rPr lang="en-US" sz="2000" dirty="0" smtClean="0">
                <a:solidFill>
                  <a:schemeClr val="tx1"/>
                </a:solidFill>
              </a:rPr>
              <a:t>2014 Forensic Laboratory Management: Applying Business Principles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Floor diagram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Process Flow Chart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Verbal articulation audio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Dropbox link: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680" y="-256516"/>
            <a:ext cx="7772400" cy="1470025"/>
          </a:xfrm>
        </p:spPr>
        <p:txBody>
          <a:bodyPr/>
          <a:lstStyle/>
          <a:p>
            <a:r>
              <a:rPr lang="en-US" dirty="0" smtClean="0"/>
              <a:t>Why write a procedure?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392" y="1546742"/>
            <a:ext cx="7980218" cy="302524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Do what you say, say what you do, do it right.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Evidence </a:t>
            </a:r>
            <a:r>
              <a:rPr lang="en-US" sz="2000" dirty="0" smtClean="0">
                <a:solidFill>
                  <a:schemeClr val="tx1"/>
                </a:solidFill>
              </a:rPr>
              <a:t>is mishandled (lost, degraded, contaminated, no chain).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You do not want headlines “Evidence compromised in ___ homicide.”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ISO 17025 / 020 and CALEA mandate written policies and procedures.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NIST provides excellence </a:t>
            </a:r>
            <a:r>
              <a:rPr lang="en-US" sz="2000" dirty="0" smtClean="0">
                <a:solidFill>
                  <a:schemeClr val="tx1"/>
                </a:solidFill>
              </a:rPr>
              <a:t>guidance that should be followed </a:t>
            </a:r>
            <a:r>
              <a:rPr lang="en-US" sz="2000" dirty="0" smtClean="0">
                <a:solidFill>
                  <a:schemeClr val="tx1"/>
                </a:solidFill>
              </a:rPr>
              <a:t>for biological evidence handlers and policy makers.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Essential for high risk / people contact tasks both administrative and technical.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Foundation for training curricula and competency assessment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Secure inconclusive evidence (mixtures, degraded etc.) for new technologies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Recommend a national standard procedure and evidence storage capabilities.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2274"/>
            <a:ext cx="7772400" cy="1470025"/>
          </a:xfrm>
        </p:spPr>
        <p:txBody>
          <a:bodyPr/>
          <a:lstStyle/>
          <a:p>
            <a:r>
              <a:rPr lang="en-US" dirty="0" smtClean="0"/>
              <a:t>Evidence handling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976" y="2378034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DNA evidence is invisible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Separate Ks and </a:t>
            </a:r>
            <a:r>
              <a:rPr lang="en-US" sz="1800" dirty="0" smtClean="0">
                <a:solidFill>
                  <a:schemeClr val="tx1"/>
                </a:solidFill>
              </a:rPr>
              <a:t>Qs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Chain of Custody: P and P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Authorized People and Places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High Risk? YES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High frequency, high consequence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People contact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Material Transaction Errors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Data Transaction Errors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600" dirty="0" smtClean="0">
                <a:solidFill>
                  <a:schemeClr val="tx1"/>
                </a:solidFill>
              </a:rPr>
              <a:t>Very difficult to determine causation and corrective action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All cases are unique. ASK YOUR LAB FOR GUIDANCE!</a:t>
            </a:r>
          </a:p>
          <a:p>
            <a:pPr marL="514350" indent="-514350" algn="l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9142"/>
            <a:ext cx="7772400" cy="1470025"/>
          </a:xfrm>
        </p:spPr>
        <p:txBody>
          <a:bodyPr/>
          <a:lstStyle/>
          <a:p>
            <a:r>
              <a:rPr lang="en-US" dirty="0" smtClean="0"/>
              <a:t>Procedure design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979" y="2473036"/>
            <a:ext cx="6400800" cy="1752600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</a:rPr>
              <a:t>Modify Existing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</a:rPr>
              <a:t>Modify another agency SOP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</a:rPr>
              <a:t>Start new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75" y="170997"/>
            <a:ext cx="7772400" cy="1470025"/>
          </a:xfrm>
        </p:spPr>
        <p:txBody>
          <a:bodyPr/>
          <a:lstStyle/>
          <a:p>
            <a:r>
              <a:rPr lang="en-US" dirty="0" smtClean="0"/>
              <a:t>Procedure Writing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652" y="1190502"/>
            <a:ext cx="8158348" cy="1752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Can be used for any procedure (tech or admin)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Desk audit (off site)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Surveillance audit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400" dirty="0" smtClean="0">
                <a:solidFill>
                  <a:schemeClr val="tx1"/>
                </a:solidFill>
              </a:rPr>
              <a:t>Interview all stakeholders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400" dirty="0" smtClean="0">
                <a:solidFill>
                  <a:schemeClr val="tx1"/>
                </a:solidFill>
              </a:rPr>
              <a:t>Collect all documents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Process Flow Chart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Verbal Articulation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Write procedure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400" dirty="0" smtClean="0">
                <a:solidFill>
                  <a:schemeClr val="tx1"/>
                </a:solidFill>
              </a:rPr>
              <a:t>Active voice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400" dirty="0" smtClean="0">
                <a:solidFill>
                  <a:schemeClr val="tx1"/>
                </a:solidFill>
              </a:rPr>
              <a:t>Assign authority and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responsibilities to position titles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400" dirty="0" smtClean="0">
                <a:solidFill>
                  <a:schemeClr val="tx1"/>
                </a:solidFill>
              </a:rPr>
              <a:t>Identify conformance and non conformance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1400" dirty="0" smtClean="0">
                <a:solidFill>
                  <a:schemeClr val="tx1"/>
                </a:solidFill>
              </a:rPr>
              <a:t>Outline by position titles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Continual improvement (Deming: Plan, Do, Check , Act)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When in doubt, contact laboratory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299" y="895391"/>
            <a:ext cx="7772400" cy="1470025"/>
          </a:xfrm>
        </p:spPr>
        <p:txBody>
          <a:bodyPr/>
          <a:lstStyle/>
          <a:p>
            <a:r>
              <a:rPr lang="en-US" dirty="0" smtClean="0"/>
              <a:t>Desk </a:t>
            </a:r>
            <a:r>
              <a:rPr lang="en-US" dirty="0" smtClean="0"/>
              <a:t>audit (usually off site)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223" y="2188029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Review all existing documents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Policies, Procedures, Documents, Records, 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Do you understand how it is done?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Who is responsible for a task?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Who authorizes persons to perform task?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Is competence defined?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Are acceptable outcomes defined?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945</Words>
  <Application>Microsoft Office PowerPoint</Application>
  <PresentationFormat>On-screen Show (4:3)</PresentationFormat>
  <Paragraphs>209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Quiz Question</vt:lpstr>
      <vt:lpstr>Background</vt:lpstr>
      <vt:lpstr>Curricula materials https://www.dropbox.com/sh/joppbt3sgc9dz1m/AAD27AyZPPVloGh8TlMrZBdZa?dl=0  </vt:lpstr>
      <vt:lpstr>Why write a procedure?</vt:lpstr>
      <vt:lpstr>Evidence handling basics</vt:lpstr>
      <vt:lpstr>Procedure design strategy</vt:lpstr>
      <vt:lpstr>Procedure Writing Overview</vt:lpstr>
      <vt:lpstr>Desk audit (usually off site)</vt:lpstr>
      <vt:lpstr>Observe and interview</vt:lpstr>
      <vt:lpstr>Process Flow Chart PFC</vt:lpstr>
      <vt:lpstr>Evidence Handling or CoC</vt:lpstr>
      <vt:lpstr>Verbal Articulation</vt:lpstr>
      <vt:lpstr>Write the procedure</vt:lpstr>
      <vt:lpstr>Controls Vertical / Horizontal Audits</vt:lpstr>
      <vt:lpstr>Examples of good procedures</vt:lpstr>
      <vt:lpstr>Conclusion</vt:lpstr>
      <vt:lpstr>Quiz Answer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Hade</dc:creator>
  <cp:lastModifiedBy>wmarkdale</cp:lastModifiedBy>
  <cp:revision>56</cp:revision>
  <cp:lastPrinted>2017-04-05T13:03:53Z</cp:lastPrinted>
  <dcterms:created xsi:type="dcterms:W3CDTF">2017-01-04T17:45:31Z</dcterms:created>
  <dcterms:modified xsi:type="dcterms:W3CDTF">2017-04-05T20:41:09Z</dcterms:modified>
</cp:coreProperties>
</file>